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47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EB9CB-42E9-AFCE-0B15-29ACEB94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CE8B7C-0613-5104-BCA0-EDD79BC0E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793E59F8-1A5D-4C85-3E9E-138A670B0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0299F4-14CC-D9BD-D8B7-5D57923BA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МАЛКИНА ЛЮДМИЛА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«Маска «НОЧЬ»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14-17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«МАСКА»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550961-77FB-27DA-4D42-2A4B266A72DF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113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983</TotalTime>
  <Words>67</Words>
  <Application>Microsoft Office PowerPoint</Application>
  <PresentationFormat>Лист A4 (210x297 мм)</PresentationFormat>
  <Paragraphs>33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71</cp:revision>
  <cp:lastPrinted>2024-12-24T11:36:33Z</cp:lastPrinted>
  <dcterms:created xsi:type="dcterms:W3CDTF">2021-12-24T13:10:02Z</dcterms:created>
  <dcterms:modified xsi:type="dcterms:W3CDTF">2024-12-26T11:42:55Z</dcterms:modified>
</cp:coreProperties>
</file>